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4" r:id="rId6"/>
    <p:sldId id="266" r:id="rId7"/>
    <p:sldId id="267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8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A8DC-A9D0-45D8-9477-2A3EC98A45D4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8067-C221-46B0-8F42-34EBCF225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2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8067-C221-46B0-8F42-34EBCF225B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2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8067-C221-46B0-8F42-34EBCF225B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8067-C221-46B0-8F42-34EBCF225B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0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E7F7-114D-4018-A733-6983FD4DEA89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5724-3465-49E4-9691-9A3193E9E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tpro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E:\Fotolia\Главная обрез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19464"/>
            <a:ext cx="4251248" cy="16401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PROJECT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КОМПЬЮТЕРЫ ДЛЯ БИЗНЕСА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E:\Fotolia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04094"/>
            <a:ext cx="1080120" cy="1070899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1772816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Компания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PROJECT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/>
              <a:t>специализируется на </a:t>
            </a:r>
            <a:r>
              <a:rPr lang="ru-RU" sz="3200" b="1" dirty="0" smtClean="0"/>
              <a:t>обслуживании</a:t>
            </a:r>
            <a:r>
              <a:rPr lang="ru-RU" sz="3200" dirty="0" smtClean="0"/>
              <a:t> предприятий малого и среднего бизнеса в области </a:t>
            </a:r>
            <a:r>
              <a:rPr lang="ru-RU" sz="3200" b="1" dirty="0" smtClean="0"/>
              <a:t>информационных технологий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8" name="Picture 4" descr="K:\Fotolia\Fotolia_66959643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61" y="2060848"/>
            <a:ext cx="3672408" cy="271895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6853661" y="6047350"/>
            <a:ext cx="2146831" cy="611729"/>
            <a:chOff x="6853661" y="6047350"/>
            <a:chExt cx="2146831" cy="611729"/>
          </a:xfrm>
        </p:grpSpPr>
        <p:pic>
          <p:nvPicPr>
            <p:cNvPr id="10" name="Picture 3" descr="E:\Fotolia\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8424" y="6047350"/>
              <a:ext cx="612068" cy="61172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853661" y="62897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www.atpro.ru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8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компании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Fotolia\Fotolia_52409681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447" y="260648"/>
            <a:ext cx="57676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УСЛУГИ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039" y="450912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  Поставка оборудования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  Лицензирование ПО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  СКС и сетевая интеграция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1" y="1600201"/>
            <a:ext cx="5554960" cy="42050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Серверы, системы хранения данных</a:t>
            </a:r>
          </a:p>
          <a:p>
            <a:pPr lvl="1"/>
            <a:r>
              <a:rPr lang="en-US" b="1" dirty="0" smtClean="0"/>
              <a:t>HP, DELL, IBM</a:t>
            </a:r>
            <a:endParaRPr lang="ru-RU" b="1" dirty="0" smtClean="0"/>
          </a:p>
          <a:p>
            <a:r>
              <a:rPr lang="ru-RU" dirty="0" smtClean="0"/>
              <a:t>Сетевое оборудование</a:t>
            </a:r>
          </a:p>
          <a:p>
            <a:pPr lvl="1"/>
            <a:r>
              <a:rPr lang="en-US" b="1" dirty="0" smtClean="0"/>
              <a:t>CISCO Systems, HP</a:t>
            </a:r>
          </a:p>
          <a:p>
            <a:r>
              <a:rPr lang="ru-RU" dirty="0" smtClean="0"/>
              <a:t>Персональные компьютеры</a:t>
            </a:r>
          </a:p>
          <a:p>
            <a:pPr lvl="1"/>
            <a:r>
              <a:rPr lang="en-US" b="1" dirty="0" smtClean="0"/>
              <a:t>DELL, HP, Lenovo</a:t>
            </a:r>
            <a:endParaRPr lang="ru-RU" b="1" dirty="0"/>
          </a:p>
          <a:p>
            <a:r>
              <a:rPr lang="ru-RU" dirty="0" smtClean="0"/>
              <a:t>Принтеры и МФУ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853661" y="6047350"/>
            <a:ext cx="2146831" cy="611729"/>
            <a:chOff x="6853661" y="6047350"/>
            <a:chExt cx="2146831" cy="611729"/>
          </a:xfrm>
        </p:grpSpPr>
        <p:pic>
          <p:nvPicPr>
            <p:cNvPr id="10" name="Picture 3" descr="E:\Fotolia\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8424" y="6047350"/>
              <a:ext cx="612068" cy="61172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853661" y="62897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www.atpro.ru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4108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Поставка оборудования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3" descr="K:\Fotolia\ee64618549ca0aaf81996076333abb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661" y="1628800"/>
            <a:ext cx="1311489" cy="2309223"/>
          </a:xfrm>
          <a:prstGeom prst="rect">
            <a:avLst/>
          </a:prstGeom>
          <a:noFill/>
        </p:spPr>
      </p:pic>
      <p:pic>
        <p:nvPicPr>
          <p:cNvPr id="15" name="Picture 2" descr="K:\Fotolia\Fotolia_42568956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648" y="4221088"/>
            <a:ext cx="2134193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4108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и лицензирование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2" descr="K:\Fotolia\atih2012_3dbox.en-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038418" cy="3348372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6853661" y="6047350"/>
            <a:ext cx="2146831" cy="611729"/>
            <a:chOff x="6853661" y="6047350"/>
            <a:chExt cx="2146831" cy="611729"/>
          </a:xfrm>
        </p:grpSpPr>
        <p:pic>
          <p:nvPicPr>
            <p:cNvPr id="13" name="Picture 3" descr="E:\Fotolia\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8424" y="6047350"/>
              <a:ext cx="612068" cy="61172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853661" y="62897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www.atpro.ru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Содержимое 4"/>
          <p:cNvSpPr>
            <a:spLocks noGrp="1"/>
          </p:cNvSpPr>
          <p:nvPr>
            <p:ph idx="1"/>
          </p:nvPr>
        </p:nvSpPr>
        <p:spPr>
          <a:xfrm>
            <a:off x="457201" y="1600200"/>
            <a:ext cx="5554960" cy="444714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Инфраструктурное ПО</a:t>
            </a:r>
          </a:p>
          <a:p>
            <a:pPr lvl="1"/>
            <a:r>
              <a:rPr lang="en-US" sz="3000" b="1" dirty="0" smtClean="0"/>
              <a:t>Windows Server, Exchange, SQL…</a:t>
            </a:r>
          </a:p>
          <a:p>
            <a:r>
              <a:rPr lang="ru-RU" dirty="0" smtClean="0"/>
              <a:t>Прикладное ПО</a:t>
            </a:r>
          </a:p>
          <a:p>
            <a:pPr lvl="1"/>
            <a:r>
              <a:rPr lang="en-US" sz="3000" b="1" dirty="0" smtClean="0"/>
              <a:t>MS Office, Adobe, Abbyy…</a:t>
            </a:r>
            <a:endParaRPr lang="ru-RU" sz="3000" b="1" dirty="0"/>
          </a:p>
          <a:p>
            <a:r>
              <a:rPr lang="ru-RU" dirty="0" smtClean="0"/>
              <a:t>Антивирусы</a:t>
            </a:r>
            <a:endParaRPr lang="en-US" dirty="0"/>
          </a:p>
          <a:p>
            <a:pPr lvl="1"/>
            <a:r>
              <a:rPr lang="en-US" sz="3000" b="1" dirty="0" smtClean="0"/>
              <a:t>Kaspersky, McAfee, Symantec…</a:t>
            </a:r>
            <a:endParaRPr lang="ru-RU" sz="3000" b="1" dirty="0" smtClean="0"/>
          </a:p>
          <a:p>
            <a:r>
              <a:rPr lang="ru-RU" dirty="0" smtClean="0"/>
              <a:t>ПО для резервного копирования</a:t>
            </a:r>
          </a:p>
          <a:p>
            <a:pPr lvl="1"/>
            <a:r>
              <a:rPr lang="en-US" sz="3300" b="1" dirty="0" smtClean="0"/>
              <a:t>Acronis, Symantec…</a:t>
            </a:r>
            <a:endParaRPr lang="ru-RU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27251"/>
            <a:ext cx="4310021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Проектирование и монтаж СКС</a:t>
            </a:r>
            <a:endParaRPr lang="en-US" dirty="0" smtClean="0"/>
          </a:p>
          <a:p>
            <a:pPr lvl="1"/>
            <a:r>
              <a:rPr lang="en-US" b="1" dirty="0"/>
              <a:t>Legrand, </a:t>
            </a:r>
            <a:r>
              <a:rPr lang="en-US" b="1" dirty="0" err="1" smtClean="0"/>
              <a:t>Siemon</a:t>
            </a:r>
            <a:endParaRPr lang="en-US" b="1" dirty="0"/>
          </a:p>
          <a:p>
            <a:r>
              <a:rPr lang="ru-RU" dirty="0" smtClean="0"/>
              <a:t>Коммутационные шкафы и стойки</a:t>
            </a:r>
          </a:p>
          <a:p>
            <a:pPr lvl="1"/>
            <a:r>
              <a:rPr lang="en-US" b="1" dirty="0" err="1" smtClean="0"/>
              <a:t>Zpas</a:t>
            </a:r>
            <a:r>
              <a:rPr lang="en-US" b="1" dirty="0" smtClean="0"/>
              <a:t>, </a:t>
            </a:r>
            <a:r>
              <a:rPr lang="en-US" b="1" dirty="0" err="1" smtClean="0"/>
              <a:t>Hyperline</a:t>
            </a:r>
            <a:r>
              <a:rPr lang="en-US" b="1" dirty="0" smtClean="0"/>
              <a:t>, </a:t>
            </a:r>
            <a:r>
              <a:rPr lang="ru-RU" b="1" dirty="0" smtClean="0"/>
              <a:t>ЦМО</a:t>
            </a:r>
            <a:endParaRPr lang="ru-RU" b="1" dirty="0"/>
          </a:p>
          <a:p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9218" name="Picture 2" descr="K:\Fotolia\Fotolia_49186132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440304" cy="229624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853661" y="6047350"/>
            <a:ext cx="2146831" cy="611729"/>
            <a:chOff x="6853661" y="6047350"/>
            <a:chExt cx="2146831" cy="611729"/>
          </a:xfrm>
        </p:grpSpPr>
        <p:pic>
          <p:nvPicPr>
            <p:cNvPr id="6" name="Picture 3" descr="E:\Fotolia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8424" y="6047350"/>
              <a:ext cx="612068" cy="61172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53661" y="62897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www.atpro.ru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108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СКС и сетевая интеграция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67028"/>
            <a:ext cx="5904656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Гарантия качества: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PROJECT</a:t>
            </a:r>
            <a:r>
              <a:rPr lang="en-US" dirty="0" smtClean="0"/>
              <a:t> – </a:t>
            </a:r>
            <a:r>
              <a:rPr lang="ru-RU" dirty="0" smtClean="0"/>
              <a:t>официальный партнер </a:t>
            </a:r>
            <a:r>
              <a:rPr lang="en-US" b="1" dirty="0" smtClean="0"/>
              <a:t>HP, Cisco, Dell, IBM</a:t>
            </a:r>
            <a:endParaRPr lang="ru-RU" b="1" dirty="0" smtClean="0"/>
          </a:p>
          <a:p>
            <a:r>
              <a:rPr lang="ru-RU" dirty="0" smtClean="0"/>
              <a:t>Скорость</a:t>
            </a:r>
            <a:endParaRPr lang="en-US" dirty="0" smtClean="0"/>
          </a:p>
          <a:p>
            <a:pPr lvl="1"/>
            <a:r>
              <a:rPr lang="ru-RU" b="1" dirty="0" smtClean="0"/>
              <a:t>Доставка от 2-х дней</a:t>
            </a:r>
          </a:p>
          <a:p>
            <a:r>
              <a:rPr lang="ru-RU" dirty="0" smtClean="0"/>
              <a:t>Выгода</a:t>
            </a:r>
          </a:p>
          <a:p>
            <a:pPr lvl="1"/>
            <a:r>
              <a:rPr lang="ru-RU" b="1" dirty="0" smtClean="0"/>
              <a:t>Бесплатная доставка по Москве</a:t>
            </a:r>
          </a:p>
          <a:p>
            <a:pPr lvl="1"/>
            <a:r>
              <a:rPr lang="ru-RU" b="1" dirty="0" smtClean="0"/>
              <a:t>Конкурентные цены</a:t>
            </a:r>
          </a:p>
          <a:p>
            <a:pPr lvl="1"/>
            <a:r>
              <a:rPr lang="ru-RU" b="1" dirty="0" smtClean="0"/>
              <a:t>Скидки</a:t>
            </a:r>
          </a:p>
          <a:p>
            <a:endParaRPr lang="ru-RU" dirty="0"/>
          </a:p>
        </p:txBody>
      </p:sp>
      <p:pic>
        <p:nvPicPr>
          <p:cNvPr id="10242" name="Picture 2" descr="K:\Fotolia\Dell_PartnerDirect_Registered_2011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625" y="2348880"/>
            <a:ext cx="2325542" cy="923594"/>
          </a:xfrm>
          <a:prstGeom prst="rect">
            <a:avLst/>
          </a:prstGeom>
          <a:noFill/>
        </p:spPr>
      </p:pic>
      <p:pic>
        <p:nvPicPr>
          <p:cNvPr id="10243" name="Picture 3" descr="K:\Fotolia\CiscoPartn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625" y="1499716"/>
            <a:ext cx="648072" cy="648072"/>
          </a:xfrm>
          <a:prstGeom prst="rect">
            <a:avLst/>
          </a:prstGeom>
          <a:noFill/>
        </p:spPr>
      </p:pic>
      <p:pic>
        <p:nvPicPr>
          <p:cNvPr id="10244" name="Picture 4" descr="K:\Fotolia\Business_Partner_Insign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590" y="1499716"/>
            <a:ext cx="1408852" cy="648072"/>
          </a:xfrm>
          <a:prstGeom prst="rect">
            <a:avLst/>
          </a:prstGeom>
          <a:noFill/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108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преимущества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53661" y="6047350"/>
            <a:ext cx="2146831" cy="611729"/>
            <a:chOff x="6853661" y="6047350"/>
            <a:chExt cx="2146831" cy="611729"/>
          </a:xfrm>
        </p:grpSpPr>
        <p:pic>
          <p:nvPicPr>
            <p:cNvPr id="10" name="Picture 3" descr="E:\Fotolia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8424" y="6047350"/>
              <a:ext cx="612068" cy="61172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853661" y="62897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www.atpro.ru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 descr="E:\Fotolia\Fotolia_52239820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861048"/>
            <a:ext cx="225596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4392488" cy="28161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/>
              <a:t>Звоните:</a:t>
            </a:r>
          </a:p>
          <a:p>
            <a:pPr>
              <a:buNone/>
            </a:pPr>
            <a:r>
              <a:rPr lang="ru-RU" sz="3000" dirty="0" smtClean="0"/>
              <a:t>+7</a:t>
            </a:r>
            <a:r>
              <a:rPr lang="en-US" sz="3000" dirty="0" smtClean="0"/>
              <a:t> </a:t>
            </a:r>
            <a:r>
              <a:rPr lang="ru-RU" sz="3000" dirty="0" smtClean="0"/>
              <a:t>(495)</a:t>
            </a:r>
            <a:r>
              <a:rPr lang="en-US" sz="3000" dirty="0" smtClean="0"/>
              <a:t> </a:t>
            </a:r>
            <a:r>
              <a:rPr lang="ru-RU" sz="3000" dirty="0" smtClean="0"/>
              <a:t>989-6701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ru-RU" sz="3600" b="1" dirty="0" smtClean="0"/>
              <a:t>Пишите</a:t>
            </a:r>
            <a:r>
              <a:rPr lang="ru-RU" sz="3600" dirty="0" smtClean="0"/>
              <a:t>: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info@atpro.ru</a:t>
            </a:r>
            <a:endParaRPr lang="ru-RU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 </a:t>
            </a:r>
          </a:p>
        </p:txBody>
      </p:sp>
      <p:pic>
        <p:nvPicPr>
          <p:cNvPr id="2050" name="Picture 2" descr="K:\Fotolia\Fotolia_61339805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672408" cy="2715577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853661" y="6047350"/>
            <a:ext cx="2146831" cy="611729"/>
            <a:chOff x="6853661" y="6047350"/>
            <a:chExt cx="2146831" cy="611729"/>
          </a:xfrm>
        </p:grpSpPr>
        <p:pic>
          <p:nvPicPr>
            <p:cNvPr id="6" name="Picture 3" descr="E:\Fotolia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8424" y="6047350"/>
              <a:ext cx="612068" cy="61172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53661" y="62897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www.atpro.ru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108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контакты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94116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рады взаимовыгодному сотрудничеству.</a:t>
            </a:r>
          </a:p>
          <a:p>
            <a:r>
              <a:rPr lang="ru-RU" sz="2400" i="1" dirty="0" smtClean="0"/>
              <a:t>Команда профессионалов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PROJECT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179</Words>
  <Application>Microsoft Office PowerPoint</Application>
  <PresentationFormat>Экран (4:3)</PresentationFormat>
  <Paragraphs>57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AT PROJECT КОМПЬЮТЕРЫ ДЛЯ БИЗНЕСА  </vt:lpstr>
      <vt:lpstr>О компании</vt:lpstr>
      <vt:lpstr>                  НАШИ УСЛУГИ </vt:lpstr>
      <vt:lpstr>Поставка оборудования</vt:lpstr>
      <vt:lpstr>ПО и лицензирование</vt:lpstr>
      <vt:lpstr>СКС и сетевая интеграция</vt:lpstr>
      <vt:lpstr>Наши преимущества</vt:lpstr>
      <vt:lpstr>Наши 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PROJECT</dc:title>
  <dc:creator>андрей</dc:creator>
  <cp:lastModifiedBy>Andrew</cp:lastModifiedBy>
  <cp:revision>76</cp:revision>
  <dcterms:created xsi:type="dcterms:W3CDTF">2014-07-08T17:27:17Z</dcterms:created>
  <dcterms:modified xsi:type="dcterms:W3CDTF">2014-07-13T19:24:44Z</dcterms:modified>
</cp:coreProperties>
</file>